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0" r:id="rId4"/>
    <p:sldId id="259" r:id="rId5"/>
    <p:sldId id="261" r:id="rId6"/>
    <p:sldId id="262" r:id="rId7"/>
  </p:sldIdLst>
  <p:sldSz cx="12192000" cy="6858000"/>
  <p:notesSz cx="6858000" cy="9144000"/>
  <p:embeddedFontLst>
    <p:embeddedFont>
      <p:font typeface="Lato" panose="020F0502020204030203" pitchFamily="34" charset="0"/>
      <p:regular r:id="rId9"/>
      <p:bold r:id="rId10"/>
      <p:italic r:id="rId11"/>
      <p:boldItalic r:id="rId12"/>
    </p:embeddedFont>
    <p:embeddedFont>
      <p:font typeface="Lato Black" panose="020F0502020204030204" pitchFamily="34" charset="0"/>
      <p:bold r:id="rId13"/>
      <p:italic r:id="rId14"/>
      <p:boldItalic r:id="rId15"/>
    </p:embeddedFont>
    <p:embeddedFont>
      <p:font typeface="Lato Light" panose="020F0302020204030204" pitchFamily="34" charset="0"/>
      <p:regular r:id="rId16"/>
      <p:bold r:id="rId17"/>
      <p:italic r:id="rId18"/>
      <p:boldItalic r:id="rId19"/>
    </p:embeddedFont>
    <p:embeddedFont>
      <p:font typeface="Poppins" pitchFamily="2" charset="77"/>
      <p:regular r:id="rId20"/>
      <p:bold r:id="rId21"/>
      <p:italic r:id="rId22"/>
      <p:boldItalic r:id="rId23"/>
    </p:embeddedFont>
    <p:embeddedFont>
      <p:font typeface="Poppins Medium" panose="020B0604020202020204" pitchFamily="34" charset="0"/>
      <p:regular r:id="rId24"/>
      <p:bold r:id="rId25"/>
      <p:italic r:id="rId26"/>
      <p:boldItalic r:id="rId27"/>
    </p:embeddedFont>
    <p:embeddedFont>
      <p:font typeface="Poppins SemiBold" panose="020B0604020202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SEp6c5mfDGwHSjYdGrMiW1eJN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presProps" Target="presProps.xml"/><Relationship Id="rId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LABEL RECOGNITION</a:t>
            </a:r>
            <a:br>
              <a:rPr lang="en-US"/>
            </a:br>
            <a:r>
              <a:rPr lang="en-US" b="0" i="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The latest photographic scanning</a:t>
            </a:r>
            <a:br>
              <a:rPr lang="en-US"/>
            </a:br>
            <a:r>
              <a:rPr lang="en-US" b="0" i="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technology using machine learning</a:t>
            </a:r>
            <a:br>
              <a:rPr lang="en-US"/>
            </a:br>
            <a:r>
              <a:rPr lang="en-US" b="0" i="0">
                <a:solidFill>
                  <a:srgbClr val="1D1C1D"/>
                </a:solidFill>
                <a:latin typeface="Lato"/>
                <a:ea typeface="Lato"/>
                <a:cs typeface="Lato"/>
                <a:sym typeface="Lato"/>
              </a:rPr>
              <a:t>and OCR to speed up data capture.</a:t>
            </a:r>
            <a:endParaRPr/>
          </a:p>
        </p:txBody>
      </p:sp>
      <p:sp>
        <p:nvSpPr>
          <p:cNvPr id="378" name="Google Shape;37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fixlehome.com/" TargetMode="External"/><Relationship Id="rId7" Type="http://schemas.openxmlformats.org/officeDocument/2006/relationships/hyperlink" Target="https://www.linkedin.com/company/fixlehome/about/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hyperlink" Target="https://twitter.com/fixlehome" TargetMode="External"/><Relationship Id="rId5" Type="http://schemas.openxmlformats.org/officeDocument/2006/relationships/hyperlink" Target="https://www.facebook.com/profile.php?id=100089490622926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hyperlink" Target="https://www.instagram.com/fixlehome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42000">
                <a:srgbClr val="FDF6E5"/>
              </a:gs>
              <a:gs pos="82000">
                <a:srgbClr val="E5F4F9"/>
              </a:gs>
              <a:gs pos="100000">
                <a:srgbClr val="BDE1F0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5254171" y="0"/>
            <a:ext cx="6937829" cy="6858000"/>
          </a:xfrm>
          <a:prstGeom prst="rect">
            <a:avLst/>
          </a:prstGeom>
          <a:solidFill>
            <a:srgbClr val="008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9" descr="A picture containing text, tree, outdoor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19600" y="935944"/>
            <a:ext cx="7772400" cy="5177431"/>
          </a:xfrm>
          <a:prstGeom prst="rect">
            <a:avLst/>
          </a:prstGeom>
          <a:noFill/>
          <a:ln>
            <a:noFill/>
          </a:ln>
          <a:effectLst>
            <a:outerShdw blurRad="366052" dist="78957" dir="8096389" sx="101499" sy="101499" algn="ctr" rotWithShape="0">
              <a:srgbClr val="262626">
                <a:alpha val="44705"/>
              </a:srgbClr>
            </a:outerShdw>
          </a:effectLst>
        </p:spPr>
      </p:pic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83082" y="1490324"/>
            <a:ext cx="3751216" cy="22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ubTitle" idx="1"/>
          </p:nvPr>
        </p:nvSpPr>
        <p:spPr>
          <a:xfrm>
            <a:off x="383082" y="3760177"/>
            <a:ext cx="3751216" cy="280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92" name="Google Shape;92;p1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737" y="117051"/>
            <a:ext cx="1663333" cy="110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 descr="A picture containing light, traffic, outdoor, l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0799" y="-2145107"/>
            <a:ext cx="6195772" cy="929365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DF4E8"/>
              </a:gs>
              <a:gs pos="22000">
                <a:srgbClr val="EDF4E8"/>
              </a:gs>
              <a:gs pos="50000">
                <a:srgbClr val="E5F4F9"/>
              </a:gs>
              <a:gs pos="100000">
                <a:srgbClr val="BDE1F0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20" descr="A picture containing fis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995" t="39701" r="48801" b="2069"/>
          <a:stretch/>
        </p:blipFill>
        <p:spPr>
          <a:xfrm>
            <a:off x="7849590" y="0"/>
            <a:ext cx="43424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504653" y="910636"/>
            <a:ext cx="6564362" cy="22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504653" y="3180488"/>
            <a:ext cx="6564362" cy="257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00" name="Google Shape;100;p2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005" y="5945075"/>
            <a:ext cx="1089146" cy="72609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DF4E8"/>
              </a:gs>
              <a:gs pos="22000">
                <a:srgbClr val="EDF4E8"/>
              </a:gs>
              <a:gs pos="50000">
                <a:srgbClr val="E5F4F9"/>
              </a:gs>
              <a:gs pos="100000">
                <a:srgbClr val="BDE1F0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21" descr="A picture containing fis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6995" t="39701" r="48801" b="2069"/>
          <a:stretch/>
        </p:blipFill>
        <p:spPr>
          <a:xfrm>
            <a:off x="7849590" y="0"/>
            <a:ext cx="43424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/>
          <p:nvPr/>
        </p:nvSpPr>
        <p:spPr>
          <a:xfrm>
            <a:off x="9878325" y="1793174"/>
            <a:ext cx="2313675" cy="5064826"/>
          </a:xfrm>
          <a:prstGeom prst="rect">
            <a:avLst/>
          </a:prstGeom>
          <a:solidFill>
            <a:srgbClr val="FDF6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1"/>
          <p:cNvSpPr/>
          <p:nvPr/>
        </p:nvSpPr>
        <p:spPr>
          <a:xfrm>
            <a:off x="9878325" y="632908"/>
            <a:ext cx="2313676" cy="2313676"/>
          </a:xfrm>
          <a:prstGeom prst="ellipse">
            <a:avLst/>
          </a:prstGeom>
          <a:solidFill>
            <a:srgbClr val="FDF6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1"/>
          <p:cNvSpPr/>
          <p:nvPr/>
        </p:nvSpPr>
        <p:spPr>
          <a:xfrm rot="10800000">
            <a:off x="9981424" y="736008"/>
            <a:ext cx="2107475" cy="2107475"/>
          </a:xfrm>
          <a:prstGeom prst="ellipse">
            <a:avLst/>
          </a:prstGeom>
          <a:gradFill>
            <a:gsLst>
              <a:gs pos="0">
                <a:srgbClr val="67BF38"/>
              </a:gs>
              <a:gs pos="37000">
                <a:srgbClr val="67BF38"/>
              </a:gs>
              <a:gs pos="100000">
                <a:srgbClr val="0084BF"/>
              </a:gs>
            </a:gsLst>
            <a:lin ang="13800001" scaled="0"/>
          </a:gradFill>
          <a:ln>
            <a:noFill/>
          </a:ln>
          <a:effectLst>
            <a:outerShdw blurRad="204005" dist="250476" dir="3480000" sx="96000" sy="96000" algn="t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1"/>
          <p:cNvSpPr/>
          <p:nvPr/>
        </p:nvSpPr>
        <p:spPr>
          <a:xfrm rot="10800000">
            <a:off x="9981425" y="736009"/>
            <a:ext cx="2107474" cy="2107474"/>
          </a:xfrm>
          <a:prstGeom prst="ellipse">
            <a:avLst/>
          </a:prstGeom>
          <a:gradFill>
            <a:gsLst>
              <a:gs pos="0">
                <a:srgbClr val="67BF38"/>
              </a:gs>
              <a:gs pos="37000">
                <a:srgbClr val="67BF38"/>
              </a:gs>
              <a:gs pos="100000">
                <a:srgbClr val="0084BF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504653" y="910636"/>
            <a:ext cx="6564362" cy="22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"/>
          </p:nvPr>
        </p:nvSpPr>
        <p:spPr>
          <a:xfrm>
            <a:off x="504653" y="3180488"/>
            <a:ext cx="6564362" cy="257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11" name="Google Shape;111;p21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005" y="5945075"/>
            <a:ext cx="1089146" cy="72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descr="A couple of cell phones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2250" y="2635139"/>
            <a:ext cx="4746649" cy="3886577"/>
          </a:xfrm>
          <a:prstGeom prst="rect">
            <a:avLst/>
          </a:prstGeom>
          <a:noFill/>
          <a:ln>
            <a:noFill/>
          </a:ln>
          <a:effectLst>
            <a:outerShdw blurRad="460101" dist="511381" dir="6300000" algn="ctr" rotWithShape="0">
              <a:srgbClr val="000000">
                <a:alpha val="31764"/>
              </a:srgbClr>
            </a:outerShdw>
          </a:effectLst>
        </p:spPr>
      </p:pic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37000">
                <a:srgbClr val="FDF6E5"/>
              </a:gs>
              <a:gs pos="66000">
                <a:srgbClr val="E5F4F9"/>
              </a:gs>
              <a:gs pos="100000">
                <a:srgbClr val="BDE1F0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2" descr="A picture containing fis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7861" t="39701" r="48802" b="2069"/>
          <a:stretch/>
        </p:blipFill>
        <p:spPr>
          <a:xfrm>
            <a:off x="5254171" y="0"/>
            <a:ext cx="69378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8711275" y="1804086"/>
            <a:ext cx="3410065" cy="5053914"/>
          </a:xfrm>
          <a:prstGeom prst="rect">
            <a:avLst/>
          </a:prstGeom>
          <a:solidFill>
            <a:srgbClr val="E5F4F9"/>
          </a:solidFill>
          <a:ln>
            <a:noFill/>
          </a:ln>
          <a:effectLst>
            <a:outerShdw blurRad="50800" dist="50800" dir="5400000" algn="ctr" rotWithShape="0">
              <a:srgbClr val="DDE3E6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2"/>
          <p:cNvSpPr/>
          <p:nvPr/>
        </p:nvSpPr>
        <p:spPr>
          <a:xfrm>
            <a:off x="8711275" y="103797"/>
            <a:ext cx="3410065" cy="3410065"/>
          </a:xfrm>
          <a:prstGeom prst="ellipse">
            <a:avLst/>
          </a:prstGeom>
          <a:solidFill>
            <a:srgbClr val="E5F4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2"/>
          <p:cNvSpPr/>
          <p:nvPr/>
        </p:nvSpPr>
        <p:spPr>
          <a:xfrm rot="10800000">
            <a:off x="8889993" y="335905"/>
            <a:ext cx="3052628" cy="3052628"/>
          </a:xfrm>
          <a:prstGeom prst="ellipse">
            <a:avLst/>
          </a:prstGeom>
          <a:gradFill>
            <a:gsLst>
              <a:gs pos="0">
                <a:srgbClr val="67BF38"/>
              </a:gs>
              <a:gs pos="37000">
                <a:srgbClr val="67BF38"/>
              </a:gs>
              <a:gs pos="100000">
                <a:srgbClr val="0084BF"/>
              </a:gs>
            </a:gsLst>
            <a:lin ang="13800001" scaled="0"/>
          </a:gradFill>
          <a:ln>
            <a:noFill/>
          </a:ln>
          <a:effectLst>
            <a:outerShdw blurRad="204005" dist="250476" dir="3480000" sx="96000" sy="96000" algn="tl" rotWithShape="0">
              <a:srgbClr val="000000">
                <a:alpha val="4862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5282" y="667725"/>
            <a:ext cx="3649268" cy="62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 Black"/>
              <a:buNone/>
              <a:defRPr b="1" i="0">
                <a:solidFill>
                  <a:srgbClr val="0027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828674" y="1701347"/>
            <a:ext cx="3886201" cy="38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2" name="Google Shape;122;p22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0963" y="6206366"/>
            <a:ext cx="543805" cy="50522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/>
          <p:nvPr/>
        </p:nvSpPr>
        <p:spPr>
          <a:xfrm rot="10800000">
            <a:off x="8889993" y="335905"/>
            <a:ext cx="3052628" cy="3052628"/>
          </a:xfrm>
          <a:prstGeom prst="ellipse">
            <a:avLst/>
          </a:prstGeom>
          <a:gradFill>
            <a:gsLst>
              <a:gs pos="0">
                <a:srgbClr val="67BF38"/>
              </a:gs>
              <a:gs pos="37000">
                <a:srgbClr val="67BF38"/>
              </a:gs>
              <a:gs pos="100000">
                <a:srgbClr val="0084BF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2"/>
          </p:nvPr>
        </p:nvSpPr>
        <p:spPr>
          <a:xfrm>
            <a:off x="9139880" y="3743507"/>
            <a:ext cx="2544353" cy="2014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125" name="Google Shape;125;p22"/>
          <p:cNvCxnSpPr/>
          <p:nvPr/>
        </p:nvCxnSpPr>
        <p:spPr>
          <a:xfrm>
            <a:off x="0" y="1362692"/>
            <a:ext cx="1836484" cy="0"/>
          </a:xfrm>
          <a:prstGeom prst="straightConnector1">
            <a:avLst/>
          </a:prstGeom>
          <a:noFill/>
          <a:ln w="63500" cap="flat" cmpd="sng">
            <a:solidFill>
              <a:srgbClr val="67BF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6" name="Google Shape;126;p22"/>
          <p:cNvSpPr txBox="1">
            <a:spLocks noGrp="1"/>
          </p:cNvSpPr>
          <p:nvPr>
            <p:ph type="body" idx="3"/>
          </p:nvPr>
        </p:nvSpPr>
        <p:spPr>
          <a:xfrm>
            <a:off x="828672" y="2159976"/>
            <a:ext cx="3886201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4"/>
          </p:nvPr>
        </p:nvSpPr>
        <p:spPr>
          <a:xfrm>
            <a:off x="828670" y="3136523"/>
            <a:ext cx="3886201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5"/>
          </p:nvPr>
        </p:nvSpPr>
        <p:spPr>
          <a:xfrm>
            <a:off x="828668" y="4118686"/>
            <a:ext cx="3886201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6"/>
          </p:nvPr>
        </p:nvSpPr>
        <p:spPr>
          <a:xfrm>
            <a:off x="828666" y="5104358"/>
            <a:ext cx="3886201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7"/>
          </p:nvPr>
        </p:nvSpPr>
        <p:spPr>
          <a:xfrm>
            <a:off x="828664" y="6086207"/>
            <a:ext cx="3886201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31" name="Google Shape;131;p22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3548"/>
          <a:stretch/>
        </p:blipFill>
        <p:spPr>
          <a:xfrm rot="-426581">
            <a:off x="4811668" y="918264"/>
            <a:ext cx="4451930" cy="649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body" idx="8"/>
          </p:nvPr>
        </p:nvSpPr>
        <p:spPr>
          <a:xfrm>
            <a:off x="828664" y="2678469"/>
            <a:ext cx="3886201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9"/>
          </p:nvPr>
        </p:nvSpPr>
        <p:spPr>
          <a:xfrm>
            <a:off x="828664" y="3658744"/>
            <a:ext cx="3886201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13"/>
          </p:nvPr>
        </p:nvSpPr>
        <p:spPr>
          <a:xfrm>
            <a:off x="828663" y="4645695"/>
            <a:ext cx="3886201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14"/>
          </p:nvPr>
        </p:nvSpPr>
        <p:spPr>
          <a:xfrm>
            <a:off x="828663" y="5630672"/>
            <a:ext cx="3886201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5"/>
          </p:nvPr>
        </p:nvSpPr>
        <p:spPr>
          <a:xfrm>
            <a:off x="389157" y="1702043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16"/>
          </p:nvPr>
        </p:nvSpPr>
        <p:spPr>
          <a:xfrm>
            <a:off x="389148" y="2678469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7"/>
          </p:nvPr>
        </p:nvSpPr>
        <p:spPr>
          <a:xfrm>
            <a:off x="389147" y="3662099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8"/>
          </p:nvPr>
        </p:nvSpPr>
        <p:spPr>
          <a:xfrm>
            <a:off x="389147" y="4645695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9"/>
          </p:nvPr>
        </p:nvSpPr>
        <p:spPr>
          <a:xfrm>
            <a:off x="389146" y="5630672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>
            <a:off x="0" y="17297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37000">
                <a:srgbClr val="FDF6E5"/>
              </a:gs>
              <a:gs pos="66000">
                <a:srgbClr val="E5F4F9"/>
              </a:gs>
              <a:gs pos="100000">
                <a:srgbClr val="BDE1F0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/>
          </p:nvPr>
        </p:nvSpPr>
        <p:spPr>
          <a:xfrm>
            <a:off x="315282" y="667725"/>
            <a:ext cx="3649268" cy="62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 Black"/>
              <a:buNone/>
              <a:defRPr b="1" i="0">
                <a:solidFill>
                  <a:srgbClr val="002753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1"/>
          </p:nvPr>
        </p:nvSpPr>
        <p:spPr>
          <a:xfrm>
            <a:off x="719493" y="1676003"/>
            <a:ext cx="3374840" cy="380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45" name="Google Shape;145;p23"/>
          <p:cNvCxnSpPr/>
          <p:nvPr/>
        </p:nvCxnSpPr>
        <p:spPr>
          <a:xfrm>
            <a:off x="0" y="1362692"/>
            <a:ext cx="1836484" cy="0"/>
          </a:xfrm>
          <a:prstGeom prst="straightConnector1">
            <a:avLst/>
          </a:prstGeom>
          <a:noFill/>
          <a:ln w="63500" cap="flat" cmpd="sng">
            <a:solidFill>
              <a:srgbClr val="67BF3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6" name="Google Shape;146;p23"/>
          <p:cNvSpPr txBox="1">
            <a:spLocks noGrp="1"/>
          </p:cNvSpPr>
          <p:nvPr>
            <p:ph type="body" idx="2"/>
          </p:nvPr>
        </p:nvSpPr>
        <p:spPr>
          <a:xfrm>
            <a:off x="719491" y="2134632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3"/>
          </p:nvPr>
        </p:nvSpPr>
        <p:spPr>
          <a:xfrm>
            <a:off x="719489" y="3111179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4"/>
          </p:nvPr>
        </p:nvSpPr>
        <p:spPr>
          <a:xfrm>
            <a:off x="719487" y="4093342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5"/>
          </p:nvPr>
        </p:nvSpPr>
        <p:spPr>
          <a:xfrm>
            <a:off x="719485" y="5079014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6"/>
          </p:nvPr>
        </p:nvSpPr>
        <p:spPr>
          <a:xfrm>
            <a:off x="719483" y="6060863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 rotWithShape="1">
          <a:blip r:embed="rId2">
            <a:alphaModFix/>
          </a:blip>
          <a:srcRect l="35967" t="250" r="27125" b="-250"/>
          <a:stretch/>
        </p:blipFill>
        <p:spPr>
          <a:xfrm>
            <a:off x="8227452" y="-17297"/>
            <a:ext cx="3993849" cy="694353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>
            <a:spLocks noGrp="1"/>
          </p:cNvSpPr>
          <p:nvPr>
            <p:ph type="body" idx="7"/>
          </p:nvPr>
        </p:nvSpPr>
        <p:spPr>
          <a:xfrm>
            <a:off x="4633614" y="2134632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8"/>
          </p:nvPr>
        </p:nvSpPr>
        <p:spPr>
          <a:xfrm>
            <a:off x="4633612" y="3111179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body" idx="9"/>
          </p:nvPr>
        </p:nvSpPr>
        <p:spPr>
          <a:xfrm>
            <a:off x="4633610" y="4093342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body" idx="13"/>
          </p:nvPr>
        </p:nvSpPr>
        <p:spPr>
          <a:xfrm>
            <a:off x="4633608" y="5079014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body" idx="14"/>
          </p:nvPr>
        </p:nvSpPr>
        <p:spPr>
          <a:xfrm>
            <a:off x="4633606" y="6060863"/>
            <a:ext cx="3374840" cy="3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157" name="Google Shape;157;p23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5622" y="6250917"/>
            <a:ext cx="416483" cy="3869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>
            <a:spLocks noGrp="1"/>
          </p:cNvSpPr>
          <p:nvPr>
            <p:ph type="body" idx="15"/>
          </p:nvPr>
        </p:nvSpPr>
        <p:spPr>
          <a:xfrm>
            <a:off x="719290" y="2660053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body" idx="16"/>
          </p:nvPr>
        </p:nvSpPr>
        <p:spPr>
          <a:xfrm>
            <a:off x="719290" y="3643525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body" idx="17"/>
          </p:nvPr>
        </p:nvSpPr>
        <p:spPr>
          <a:xfrm>
            <a:off x="719289" y="4628502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8"/>
          </p:nvPr>
        </p:nvSpPr>
        <p:spPr>
          <a:xfrm>
            <a:off x="713630" y="5593422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9"/>
          </p:nvPr>
        </p:nvSpPr>
        <p:spPr>
          <a:xfrm>
            <a:off x="4632845" y="1675927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20"/>
          </p:nvPr>
        </p:nvSpPr>
        <p:spPr>
          <a:xfrm>
            <a:off x="4632844" y="2660053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21"/>
          </p:nvPr>
        </p:nvSpPr>
        <p:spPr>
          <a:xfrm>
            <a:off x="4632844" y="3633263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22"/>
          </p:nvPr>
        </p:nvSpPr>
        <p:spPr>
          <a:xfrm>
            <a:off x="4632844" y="4618164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body" idx="23"/>
          </p:nvPr>
        </p:nvSpPr>
        <p:spPr>
          <a:xfrm>
            <a:off x="4632844" y="5602234"/>
            <a:ext cx="33750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24"/>
          </p:nvPr>
        </p:nvSpPr>
        <p:spPr>
          <a:xfrm>
            <a:off x="280368" y="1675926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body" idx="25"/>
          </p:nvPr>
        </p:nvSpPr>
        <p:spPr>
          <a:xfrm>
            <a:off x="279975" y="2650586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3"/>
          <p:cNvSpPr txBox="1">
            <a:spLocks noGrp="1"/>
          </p:cNvSpPr>
          <p:nvPr>
            <p:ph type="body" idx="26"/>
          </p:nvPr>
        </p:nvSpPr>
        <p:spPr>
          <a:xfrm>
            <a:off x="279974" y="3643525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3"/>
          <p:cNvSpPr txBox="1">
            <a:spLocks noGrp="1"/>
          </p:cNvSpPr>
          <p:nvPr>
            <p:ph type="body" idx="27"/>
          </p:nvPr>
        </p:nvSpPr>
        <p:spPr>
          <a:xfrm>
            <a:off x="279973" y="4618164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28"/>
          </p:nvPr>
        </p:nvSpPr>
        <p:spPr>
          <a:xfrm>
            <a:off x="279972" y="5592532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29"/>
          </p:nvPr>
        </p:nvSpPr>
        <p:spPr>
          <a:xfrm>
            <a:off x="4194100" y="1675925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30"/>
          </p:nvPr>
        </p:nvSpPr>
        <p:spPr>
          <a:xfrm>
            <a:off x="4194100" y="2650586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body" idx="31"/>
          </p:nvPr>
        </p:nvSpPr>
        <p:spPr>
          <a:xfrm>
            <a:off x="4194100" y="3643803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32"/>
          </p:nvPr>
        </p:nvSpPr>
        <p:spPr>
          <a:xfrm>
            <a:off x="4194100" y="4618164"/>
            <a:ext cx="339725" cy="379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33"/>
          </p:nvPr>
        </p:nvSpPr>
        <p:spPr>
          <a:xfrm>
            <a:off x="4088655" y="5599318"/>
            <a:ext cx="544188" cy="38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800"/>
              <a:buNone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icture with Caption">
  <p:cSld name="2_Picture with Ca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29000">
                <a:srgbClr val="FDF6E5"/>
              </a:gs>
              <a:gs pos="57000">
                <a:srgbClr val="E5F4F9"/>
              </a:gs>
              <a:gs pos="100000">
                <a:srgbClr val="BDE1F0"/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7008812" y="787199"/>
            <a:ext cx="5183188" cy="5183188"/>
          </a:xfrm>
          <a:prstGeom prst="ellipse">
            <a:avLst/>
          </a:prstGeom>
          <a:solidFill>
            <a:srgbClr val="008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4"/>
          <p:cNvSpPr/>
          <p:nvPr/>
        </p:nvSpPr>
        <p:spPr>
          <a:xfrm>
            <a:off x="7008812" y="3232875"/>
            <a:ext cx="5183188" cy="3625125"/>
          </a:xfrm>
          <a:prstGeom prst="rect">
            <a:avLst/>
          </a:prstGeom>
          <a:solidFill>
            <a:srgbClr val="0084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4" descr="A picture containing light, traffic, outdoor, li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" r="28707" b="20913"/>
          <a:stretch/>
        </p:blipFill>
        <p:spPr>
          <a:xfrm>
            <a:off x="7715631" y="-690150"/>
            <a:ext cx="4536145" cy="75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p24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208" y="228882"/>
            <a:ext cx="483571" cy="4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 txBox="1">
            <a:spLocks noGrp="1"/>
          </p:cNvSpPr>
          <p:nvPr>
            <p:ph type="body" idx="1"/>
          </p:nvPr>
        </p:nvSpPr>
        <p:spPr>
          <a:xfrm>
            <a:off x="10217977" y="336512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2"/>
          </p:nvPr>
        </p:nvSpPr>
        <p:spPr>
          <a:xfrm>
            <a:off x="5486558" y="335689"/>
            <a:ext cx="4458147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3"/>
          </p:nvPr>
        </p:nvSpPr>
        <p:spPr>
          <a:xfrm>
            <a:off x="9944705" y="336511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412183" y="1590975"/>
            <a:ext cx="6184447" cy="1447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 sz="3200"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4"/>
          </p:nvPr>
        </p:nvSpPr>
        <p:spPr>
          <a:xfrm>
            <a:off x="412183" y="3038405"/>
            <a:ext cx="6184447" cy="331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body" idx="5"/>
          </p:nvPr>
        </p:nvSpPr>
        <p:spPr>
          <a:xfrm>
            <a:off x="7568313" y="2532893"/>
            <a:ext cx="4064186" cy="367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-117566" y="2455817"/>
            <a:ext cx="12475029" cy="4402183"/>
          </a:xfrm>
          <a:prstGeom prst="rect">
            <a:avLst/>
          </a:prstGeom>
          <a:solidFill>
            <a:srgbClr val="FFF9E8"/>
          </a:solidFill>
          <a:ln>
            <a:noFill/>
          </a:ln>
          <a:effectLst>
            <a:outerShdw blurRad="1134169" dist="4531" dir="16200000" sx="97000" sy="97000" algn="ctr" rotWithShape="0">
              <a:srgbClr val="3F3F3F">
                <a:alpha val="7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1111284" y="1147880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 sz="3200" b="1" i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1"/>
          </p:nvPr>
        </p:nvSpPr>
        <p:spPr>
          <a:xfrm>
            <a:off x="1111284" y="355939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2"/>
          </p:nvPr>
        </p:nvSpPr>
        <p:spPr>
          <a:xfrm>
            <a:off x="839788" y="4744545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7" name="Google Shape;197;p25"/>
          <p:cNvSpPr>
            <a:spLocks noGrp="1"/>
          </p:cNvSpPr>
          <p:nvPr>
            <p:ph type="pic" idx="3"/>
          </p:nvPr>
        </p:nvSpPr>
        <p:spPr>
          <a:xfrm>
            <a:off x="1356223" y="2114098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" name="Google Shape;198;p25"/>
          <p:cNvSpPr>
            <a:spLocks noGrp="1"/>
          </p:cNvSpPr>
          <p:nvPr>
            <p:ph type="pic" idx="4"/>
          </p:nvPr>
        </p:nvSpPr>
        <p:spPr>
          <a:xfrm>
            <a:off x="5060855" y="2118576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9" name="Google Shape;199;p25"/>
          <p:cNvSpPr>
            <a:spLocks noGrp="1"/>
          </p:cNvSpPr>
          <p:nvPr>
            <p:ph type="pic" idx="5"/>
          </p:nvPr>
        </p:nvSpPr>
        <p:spPr>
          <a:xfrm>
            <a:off x="8765487" y="2114098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0" name="Google Shape;200;p25"/>
          <p:cNvSpPr txBox="1">
            <a:spLocks noGrp="1"/>
          </p:cNvSpPr>
          <p:nvPr>
            <p:ph type="body" idx="6"/>
          </p:nvPr>
        </p:nvSpPr>
        <p:spPr>
          <a:xfrm>
            <a:off x="839788" y="4316004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body" idx="7"/>
          </p:nvPr>
        </p:nvSpPr>
        <p:spPr>
          <a:xfrm>
            <a:off x="4544420" y="4740377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8"/>
          </p:nvPr>
        </p:nvSpPr>
        <p:spPr>
          <a:xfrm>
            <a:off x="4544420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9"/>
          </p:nvPr>
        </p:nvSpPr>
        <p:spPr>
          <a:xfrm>
            <a:off x="8249052" y="4740377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13"/>
          </p:nvPr>
        </p:nvSpPr>
        <p:spPr>
          <a:xfrm>
            <a:off x="8249052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5" name="Google Shape;205;p25"/>
          <p:cNvSpPr txBox="1"/>
          <p:nvPr/>
        </p:nvSpPr>
        <p:spPr>
          <a:xfrm>
            <a:off x="9566366" y="650049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27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26"/>
          <p:cNvSpPr/>
          <p:nvPr/>
        </p:nvSpPr>
        <p:spPr>
          <a:xfrm>
            <a:off x="-117566" y="2455817"/>
            <a:ext cx="12475029" cy="4402183"/>
          </a:xfrm>
          <a:prstGeom prst="rect">
            <a:avLst/>
          </a:prstGeom>
          <a:solidFill>
            <a:srgbClr val="FFF9E8"/>
          </a:solidFill>
          <a:ln>
            <a:noFill/>
          </a:ln>
          <a:effectLst>
            <a:outerShdw blurRad="1134169" dist="4531" dir="16200000" sx="97000" sy="97000" algn="ctr" rotWithShape="0">
              <a:srgbClr val="3F3F3F">
                <a:alpha val="7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1111284" y="1147880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 sz="3200" b="1" i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1111284" y="355939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body" idx="2"/>
          </p:nvPr>
        </p:nvSpPr>
        <p:spPr>
          <a:xfrm>
            <a:off x="839788" y="4753253"/>
            <a:ext cx="3103160" cy="186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body" idx="3"/>
          </p:nvPr>
        </p:nvSpPr>
        <p:spPr>
          <a:xfrm>
            <a:off x="4544420" y="4753253"/>
            <a:ext cx="3103160" cy="187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body" idx="4"/>
          </p:nvPr>
        </p:nvSpPr>
        <p:spPr>
          <a:xfrm>
            <a:off x="8218273" y="4753253"/>
            <a:ext cx="3103160" cy="186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5" name="Google Shape;215;p26"/>
          <p:cNvSpPr>
            <a:spLocks noGrp="1"/>
          </p:cNvSpPr>
          <p:nvPr>
            <p:ph type="pic" idx="5"/>
          </p:nvPr>
        </p:nvSpPr>
        <p:spPr>
          <a:xfrm>
            <a:off x="1356223" y="2106547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6" name="Google Shape;216;p26"/>
          <p:cNvSpPr>
            <a:spLocks noGrp="1"/>
          </p:cNvSpPr>
          <p:nvPr>
            <p:ph type="pic" idx="6"/>
          </p:nvPr>
        </p:nvSpPr>
        <p:spPr>
          <a:xfrm>
            <a:off x="5084803" y="2106547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7" name="Google Shape;217;p26"/>
          <p:cNvSpPr>
            <a:spLocks noGrp="1"/>
          </p:cNvSpPr>
          <p:nvPr>
            <p:ph type="pic" idx="7"/>
          </p:nvPr>
        </p:nvSpPr>
        <p:spPr>
          <a:xfrm>
            <a:off x="8734708" y="2106547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8" name="Google Shape;218;p26"/>
          <p:cNvSpPr txBox="1">
            <a:spLocks noGrp="1"/>
          </p:cNvSpPr>
          <p:nvPr>
            <p:ph type="body" idx="8"/>
          </p:nvPr>
        </p:nvSpPr>
        <p:spPr>
          <a:xfrm>
            <a:off x="839788" y="4316004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9"/>
          </p:nvPr>
        </p:nvSpPr>
        <p:spPr>
          <a:xfrm>
            <a:off x="4544420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body" idx="13"/>
          </p:nvPr>
        </p:nvSpPr>
        <p:spPr>
          <a:xfrm>
            <a:off x="8249052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1" name="Google Shape;221;p26"/>
          <p:cNvSpPr txBox="1"/>
          <p:nvPr/>
        </p:nvSpPr>
        <p:spPr>
          <a:xfrm>
            <a:off x="9601200" y="65040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27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/>
          <p:nvPr/>
        </p:nvSpPr>
        <p:spPr>
          <a:xfrm rot="-5400000">
            <a:off x="3156284" y="-2180181"/>
            <a:ext cx="5879432" cy="12192000"/>
          </a:xfrm>
          <a:prstGeom prst="rect">
            <a:avLst/>
          </a:prstGeom>
          <a:solidFill>
            <a:srgbClr val="FDF6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7"/>
          <p:cNvSpPr txBox="1">
            <a:spLocks noGrp="1"/>
          </p:cNvSpPr>
          <p:nvPr>
            <p:ph type="title"/>
          </p:nvPr>
        </p:nvSpPr>
        <p:spPr>
          <a:xfrm>
            <a:off x="164204" y="978567"/>
            <a:ext cx="4433196" cy="153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164204" y="2515628"/>
            <a:ext cx="4433196" cy="169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26" name="Google Shape;226;p27" descr="A person holding a 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97400" y="977745"/>
            <a:ext cx="4851400" cy="32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2879" y="332926"/>
            <a:ext cx="415370" cy="3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body" idx="2"/>
          </p:nvPr>
        </p:nvSpPr>
        <p:spPr>
          <a:xfrm>
            <a:off x="9968820" y="370463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9" name="Google Shape;229;p27"/>
          <p:cNvSpPr txBox="1">
            <a:spLocks noGrp="1"/>
          </p:cNvSpPr>
          <p:nvPr>
            <p:ph type="body" idx="3"/>
          </p:nvPr>
        </p:nvSpPr>
        <p:spPr>
          <a:xfrm>
            <a:off x="5237401" y="369640"/>
            <a:ext cx="4458147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27"/>
          <p:cNvSpPr txBox="1">
            <a:spLocks noGrp="1"/>
          </p:cNvSpPr>
          <p:nvPr>
            <p:ph type="body" idx="4"/>
          </p:nvPr>
        </p:nvSpPr>
        <p:spPr>
          <a:xfrm>
            <a:off x="9695548" y="370462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31" name="Google Shape;231;p27" descr="A picture containing tree, outdoor, gras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27" t="9338" b="6094"/>
          <a:stretch/>
        </p:blipFill>
        <p:spPr>
          <a:xfrm>
            <a:off x="-2" y="4212012"/>
            <a:ext cx="4597402" cy="264598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>
            <a:spLocks noGrp="1"/>
          </p:cNvSpPr>
          <p:nvPr>
            <p:ph type="pic" idx="5"/>
          </p:nvPr>
        </p:nvSpPr>
        <p:spPr>
          <a:xfrm>
            <a:off x="0" y="4211638"/>
            <a:ext cx="4597400" cy="2646362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7"/>
          <p:cNvSpPr>
            <a:spLocks noGrp="1"/>
          </p:cNvSpPr>
          <p:nvPr>
            <p:ph type="pic" idx="6"/>
          </p:nvPr>
        </p:nvSpPr>
        <p:spPr>
          <a:xfrm>
            <a:off x="4597399" y="973637"/>
            <a:ext cx="4851399" cy="3238001"/>
          </a:xfrm>
          <a:prstGeom prst="rect">
            <a:avLst/>
          </a:prstGeom>
          <a:noFill/>
          <a:ln>
            <a:noFill/>
          </a:ln>
        </p:spPr>
      </p:sp>
      <p:pic>
        <p:nvPicPr>
          <p:cNvPr id="234" name="Google Shape;234;p27" descr="A person lying on a couch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27348" r="16003" b="2945"/>
          <a:stretch/>
        </p:blipFill>
        <p:spPr>
          <a:xfrm>
            <a:off x="9441182" y="4211452"/>
            <a:ext cx="2748279" cy="264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>
            <a:spLocks noGrp="1"/>
          </p:cNvSpPr>
          <p:nvPr>
            <p:ph type="pic" idx="7"/>
          </p:nvPr>
        </p:nvSpPr>
        <p:spPr>
          <a:xfrm>
            <a:off x="9444038" y="4218566"/>
            <a:ext cx="2747962" cy="2646361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7"/>
          <p:cNvSpPr txBox="1">
            <a:spLocks noGrp="1"/>
          </p:cNvSpPr>
          <p:nvPr>
            <p:ph type="body" idx="8"/>
          </p:nvPr>
        </p:nvSpPr>
        <p:spPr>
          <a:xfrm>
            <a:off x="4773658" y="4504806"/>
            <a:ext cx="4488411" cy="40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body" idx="9"/>
          </p:nvPr>
        </p:nvSpPr>
        <p:spPr>
          <a:xfrm>
            <a:off x="4771119" y="4920276"/>
            <a:ext cx="4488411" cy="181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body" idx="13"/>
          </p:nvPr>
        </p:nvSpPr>
        <p:spPr>
          <a:xfrm>
            <a:off x="9557790" y="1285471"/>
            <a:ext cx="2472545" cy="6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4"/>
          </p:nvPr>
        </p:nvSpPr>
        <p:spPr>
          <a:xfrm>
            <a:off x="9555251" y="1951495"/>
            <a:ext cx="2472545" cy="213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icture with Caption">
  <p:cSld name="3_Picture with Caption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8"/>
          <p:cNvSpPr/>
          <p:nvPr/>
        </p:nvSpPr>
        <p:spPr>
          <a:xfrm>
            <a:off x="1" y="451510"/>
            <a:ext cx="5183188" cy="5183188"/>
          </a:xfrm>
          <a:prstGeom prst="ellipse">
            <a:avLst/>
          </a:prstGeom>
          <a:solidFill>
            <a:srgbClr val="67BF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8"/>
          <p:cNvSpPr/>
          <p:nvPr/>
        </p:nvSpPr>
        <p:spPr>
          <a:xfrm>
            <a:off x="1" y="2897186"/>
            <a:ext cx="5183188" cy="3960814"/>
          </a:xfrm>
          <a:prstGeom prst="rect">
            <a:avLst/>
          </a:prstGeom>
          <a:solidFill>
            <a:srgbClr val="67BF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 txBox="1">
            <a:spLocks noGrp="1"/>
          </p:cNvSpPr>
          <p:nvPr>
            <p:ph type="body" idx="1"/>
          </p:nvPr>
        </p:nvSpPr>
        <p:spPr>
          <a:xfrm>
            <a:off x="10217977" y="336512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2"/>
          </p:nvPr>
        </p:nvSpPr>
        <p:spPr>
          <a:xfrm>
            <a:off x="5486558" y="335689"/>
            <a:ext cx="4458147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body" idx="3"/>
          </p:nvPr>
        </p:nvSpPr>
        <p:spPr>
          <a:xfrm>
            <a:off x="9944705" y="336511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48" name="Google Shape;248;p28" descr="A couple of cell phone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968" y="1437402"/>
            <a:ext cx="5873133" cy="4808947"/>
          </a:xfrm>
          <a:prstGeom prst="rect">
            <a:avLst/>
          </a:prstGeom>
          <a:noFill/>
          <a:ln>
            <a:noFill/>
          </a:ln>
          <a:effectLst>
            <a:outerShdw blurRad="460101" dist="511381" dir="6300000" algn="ctr" rotWithShape="0">
              <a:srgbClr val="000000">
                <a:alpha val="31764"/>
              </a:srgbClr>
            </a:outerShdw>
          </a:effectLst>
        </p:spPr>
      </p:pic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6685005" y="1449756"/>
            <a:ext cx="4986000" cy="226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subTitle" idx="4"/>
          </p:nvPr>
        </p:nvSpPr>
        <p:spPr>
          <a:xfrm>
            <a:off x="6685005" y="3719383"/>
            <a:ext cx="4986000" cy="190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51" name="Google Shape;251;p28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208" y="226879"/>
            <a:ext cx="483572" cy="4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42000">
                <a:srgbClr val="FDF6E5"/>
              </a:gs>
              <a:gs pos="82000">
                <a:srgbClr val="E5F4F9"/>
              </a:gs>
              <a:gs pos="100000">
                <a:srgbClr val="BDE1F0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0"/>
          <p:cNvSpPr/>
          <p:nvPr/>
        </p:nvSpPr>
        <p:spPr>
          <a:xfrm>
            <a:off x="1" y="0"/>
            <a:ext cx="4670854" cy="6858000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10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 amt="25000"/>
          </a:blip>
          <a:srcRect l="3818" t="46399" r="37729"/>
          <a:stretch/>
        </p:blipFill>
        <p:spPr>
          <a:xfrm>
            <a:off x="-1" y="0"/>
            <a:ext cx="46708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0"/>
          <p:cNvPicPr preferRelativeResize="0"/>
          <p:nvPr/>
        </p:nvPicPr>
        <p:blipFill rotWithShape="1">
          <a:blip r:embed="rId3">
            <a:alphaModFix/>
          </a:blip>
          <a:srcRect l="16108" r="16108"/>
          <a:stretch/>
        </p:blipFill>
        <p:spPr>
          <a:xfrm>
            <a:off x="0" y="1128211"/>
            <a:ext cx="5263978" cy="5177431"/>
          </a:xfrm>
          <a:prstGeom prst="rect">
            <a:avLst/>
          </a:prstGeom>
          <a:noFill/>
          <a:ln>
            <a:noFill/>
          </a:ln>
          <a:effectLst>
            <a:outerShdw blurRad="366052" dist="78957" dir="8096389" sx="101499" sy="101499" algn="ctr" rotWithShape="0">
              <a:srgbClr val="262626">
                <a:alpha val="44705"/>
              </a:srgbClr>
            </a:outerShdw>
          </a:effectLst>
        </p:spPr>
      </p:pic>
      <p:sp>
        <p:nvSpPr>
          <p:cNvPr id="20" name="Google Shape;20;p10"/>
          <p:cNvSpPr txBox="1">
            <a:spLocks noGrp="1"/>
          </p:cNvSpPr>
          <p:nvPr>
            <p:ph type="title"/>
          </p:nvPr>
        </p:nvSpPr>
        <p:spPr>
          <a:xfrm>
            <a:off x="5721201" y="766784"/>
            <a:ext cx="5807654" cy="2269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subTitle" idx="1"/>
          </p:nvPr>
        </p:nvSpPr>
        <p:spPr>
          <a:xfrm>
            <a:off x="5721201" y="3036636"/>
            <a:ext cx="5807654" cy="337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2">
            <a:alphaModFix/>
          </a:blip>
          <a:srcRect l="23041" r="44037"/>
          <a:stretch/>
        </p:blipFill>
        <p:spPr>
          <a:xfrm>
            <a:off x="8788399" y="-17298"/>
            <a:ext cx="3403601" cy="6892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1322" y="169446"/>
            <a:ext cx="416483" cy="38693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165100" y="359529"/>
            <a:ext cx="84963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1"/>
          </p:nvPr>
        </p:nvSpPr>
        <p:spPr>
          <a:xfrm>
            <a:off x="165100" y="1702390"/>
            <a:ext cx="4127500" cy="463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body" idx="2"/>
          </p:nvPr>
        </p:nvSpPr>
        <p:spPr>
          <a:xfrm>
            <a:off x="4533900" y="1702390"/>
            <a:ext cx="4127500" cy="463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42000">
                <a:srgbClr val="FDF6E5"/>
              </a:gs>
              <a:gs pos="82000">
                <a:srgbClr val="E5F4F9"/>
              </a:gs>
              <a:gs pos="100000">
                <a:srgbClr val="BDE1F0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0"/>
          <p:cNvSpPr/>
          <p:nvPr/>
        </p:nvSpPr>
        <p:spPr>
          <a:xfrm rot="-5400000">
            <a:off x="3156284" y="-2180181"/>
            <a:ext cx="5879432" cy="12192000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0"/>
          <p:cNvSpPr txBox="1">
            <a:spLocks noGrp="1"/>
          </p:cNvSpPr>
          <p:nvPr>
            <p:ph type="title"/>
          </p:nvPr>
        </p:nvSpPr>
        <p:spPr>
          <a:xfrm>
            <a:off x="164204" y="978567"/>
            <a:ext cx="4433196" cy="153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body" idx="1"/>
          </p:nvPr>
        </p:nvSpPr>
        <p:spPr>
          <a:xfrm>
            <a:off x="164204" y="2515628"/>
            <a:ext cx="4433196" cy="1697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66" name="Google Shape;266;p30" descr="A person holding a 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97400" y="977745"/>
            <a:ext cx="4851400" cy="323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0" descr="A picture containing text,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52879" y="332926"/>
            <a:ext cx="415370" cy="3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0"/>
          <p:cNvSpPr txBox="1">
            <a:spLocks noGrp="1"/>
          </p:cNvSpPr>
          <p:nvPr>
            <p:ph type="body" idx="2"/>
          </p:nvPr>
        </p:nvSpPr>
        <p:spPr>
          <a:xfrm>
            <a:off x="9968820" y="370463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9" name="Google Shape;269;p30"/>
          <p:cNvSpPr txBox="1">
            <a:spLocks noGrp="1"/>
          </p:cNvSpPr>
          <p:nvPr>
            <p:ph type="body" idx="3"/>
          </p:nvPr>
        </p:nvSpPr>
        <p:spPr>
          <a:xfrm>
            <a:off x="5237401" y="369640"/>
            <a:ext cx="4458147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0" name="Google Shape;270;p30"/>
          <p:cNvSpPr txBox="1">
            <a:spLocks noGrp="1"/>
          </p:cNvSpPr>
          <p:nvPr>
            <p:ph type="body" idx="4"/>
          </p:nvPr>
        </p:nvSpPr>
        <p:spPr>
          <a:xfrm>
            <a:off x="9695548" y="370462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271" name="Google Shape;271;p30" descr="A picture containing tree, outdoor, gras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27" t="9338" b="6094"/>
          <a:stretch/>
        </p:blipFill>
        <p:spPr>
          <a:xfrm>
            <a:off x="-2" y="4212012"/>
            <a:ext cx="4597402" cy="264598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>
            <a:spLocks noGrp="1"/>
          </p:cNvSpPr>
          <p:nvPr>
            <p:ph type="pic" idx="5"/>
          </p:nvPr>
        </p:nvSpPr>
        <p:spPr>
          <a:xfrm>
            <a:off x="0" y="4211638"/>
            <a:ext cx="4597400" cy="2646362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Google Shape;273;p30"/>
          <p:cNvSpPr>
            <a:spLocks noGrp="1"/>
          </p:cNvSpPr>
          <p:nvPr>
            <p:ph type="pic" idx="6"/>
          </p:nvPr>
        </p:nvSpPr>
        <p:spPr>
          <a:xfrm>
            <a:off x="4597399" y="973637"/>
            <a:ext cx="4851399" cy="3238001"/>
          </a:xfrm>
          <a:prstGeom prst="rect">
            <a:avLst/>
          </a:prstGeom>
          <a:noFill/>
          <a:ln>
            <a:noFill/>
          </a:ln>
        </p:spPr>
      </p:sp>
      <p:pic>
        <p:nvPicPr>
          <p:cNvPr id="274" name="Google Shape;274;p30" descr="A person lying on a couch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27348" r="16003" b="2945"/>
          <a:stretch/>
        </p:blipFill>
        <p:spPr>
          <a:xfrm>
            <a:off x="9441182" y="4211452"/>
            <a:ext cx="2748279" cy="264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>
            <a:spLocks noGrp="1"/>
          </p:cNvSpPr>
          <p:nvPr>
            <p:ph type="pic" idx="7"/>
          </p:nvPr>
        </p:nvSpPr>
        <p:spPr>
          <a:xfrm>
            <a:off x="9444038" y="4218566"/>
            <a:ext cx="2747962" cy="2646361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30"/>
          <p:cNvSpPr txBox="1">
            <a:spLocks noGrp="1"/>
          </p:cNvSpPr>
          <p:nvPr>
            <p:ph type="body" idx="8"/>
          </p:nvPr>
        </p:nvSpPr>
        <p:spPr>
          <a:xfrm>
            <a:off x="4773658" y="4504806"/>
            <a:ext cx="4488411" cy="408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7" name="Google Shape;277;p30"/>
          <p:cNvSpPr txBox="1">
            <a:spLocks noGrp="1"/>
          </p:cNvSpPr>
          <p:nvPr>
            <p:ph type="body" idx="9"/>
          </p:nvPr>
        </p:nvSpPr>
        <p:spPr>
          <a:xfrm>
            <a:off x="4771119" y="4920276"/>
            <a:ext cx="4488411" cy="1815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8" name="Google Shape;278;p30"/>
          <p:cNvSpPr txBox="1">
            <a:spLocks noGrp="1"/>
          </p:cNvSpPr>
          <p:nvPr>
            <p:ph type="body" idx="13"/>
          </p:nvPr>
        </p:nvSpPr>
        <p:spPr>
          <a:xfrm>
            <a:off x="9557790" y="1285471"/>
            <a:ext cx="2472545" cy="65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4"/>
          </p:nvPr>
        </p:nvSpPr>
        <p:spPr>
          <a:xfrm>
            <a:off x="9555251" y="1951495"/>
            <a:ext cx="2472545" cy="213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31"/>
          <p:cNvSpPr/>
          <p:nvPr/>
        </p:nvSpPr>
        <p:spPr>
          <a:xfrm>
            <a:off x="-117566" y="2455817"/>
            <a:ext cx="12475029" cy="4462604"/>
          </a:xfrm>
          <a:prstGeom prst="rect">
            <a:avLst/>
          </a:prstGeom>
          <a:solidFill>
            <a:srgbClr val="002753"/>
          </a:solidFill>
          <a:ln>
            <a:noFill/>
          </a:ln>
          <a:effectLst>
            <a:outerShdw blurRad="1134169" dist="4531" dir="16200000" sx="97000" sy="97000" algn="ctr" rotWithShape="0">
              <a:srgbClr val="3F3F3F">
                <a:alpha val="7882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1"/>
          <p:cNvSpPr txBox="1">
            <a:spLocks noGrp="1"/>
          </p:cNvSpPr>
          <p:nvPr>
            <p:ph type="title"/>
          </p:nvPr>
        </p:nvSpPr>
        <p:spPr>
          <a:xfrm>
            <a:off x="1111284" y="1147880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Black"/>
              <a:buNone/>
              <a:defRPr sz="3200" b="1" i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body" idx="1"/>
          </p:nvPr>
        </p:nvSpPr>
        <p:spPr>
          <a:xfrm>
            <a:off x="1111284" y="355939"/>
            <a:ext cx="9969432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body" idx="2"/>
          </p:nvPr>
        </p:nvSpPr>
        <p:spPr>
          <a:xfrm>
            <a:off x="839788" y="4744545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8" name="Google Shape;288;p31"/>
          <p:cNvSpPr>
            <a:spLocks noGrp="1"/>
          </p:cNvSpPr>
          <p:nvPr>
            <p:ph type="pic" idx="3"/>
          </p:nvPr>
        </p:nvSpPr>
        <p:spPr>
          <a:xfrm>
            <a:off x="1356223" y="2114098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9" name="Google Shape;289;p31"/>
          <p:cNvSpPr>
            <a:spLocks noGrp="1"/>
          </p:cNvSpPr>
          <p:nvPr>
            <p:ph type="pic" idx="4"/>
          </p:nvPr>
        </p:nvSpPr>
        <p:spPr>
          <a:xfrm>
            <a:off x="5060855" y="2118576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0" name="Google Shape;290;p31"/>
          <p:cNvSpPr>
            <a:spLocks noGrp="1"/>
          </p:cNvSpPr>
          <p:nvPr>
            <p:ph type="pic" idx="5"/>
          </p:nvPr>
        </p:nvSpPr>
        <p:spPr>
          <a:xfrm>
            <a:off x="8765487" y="2114098"/>
            <a:ext cx="2070290" cy="207029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1" name="Google Shape;291;p31"/>
          <p:cNvSpPr txBox="1">
            <a:spLocks noGrp="1"/>
          </p:cNvSpPr>
          <p:nvPr>
            <p:ph type="body" idx="6"/>
          </p:nvPr>
        </p:nvSpPr>
        <p:spPr>
          <a:xfrm>
            <a:off x="839788" y="4316004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7"/>
          </p:nvPr>
        </p:nvSpPr>
        <p:spPr>
          <a:xfrm>
            <a:off x="4544420" y="4740377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body" idx="8"/>
          </p:nvPr>
        </p:nvSpPr>
        <p:spPr>
          <a:xfrm>
            <a:off x="4544420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31"/>
          <p:cNvSpPr txBox="1">
            <a:spLocks noGrp="1"/>
          </p:cNvSpPr>
          <p:nvPr>
            <p:ph type="body" idx="9"/>
          </p:nvPr>
        </p:nvSpPr>
        <p:spPr>
          <a:xfrm>
            <a:off x="8249052" y="4740377"/>
            <a:ext cx="3103160" cy="187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5" name="Google Shape;295;p31"/>
          <p:cNvSpPr txBox="1">
            <a:spLocks noGrp="1"/>
          </p:cNvSpPr>
          <p:nvPr>
            <p:ph type="body" idx="13"/>
          </p:nvPr>
        </p:nvSpPr>
        <p:spPr>
          <a:xfrm>
            <a:off x="8249052" y="4311836"/>
            <a:ext cx="3103160" cy="4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6" name="Google Shape;296;p31"/>
          <p:cNvSpPr txBox="1"/>
          <p:nvPr/>
        </p:nvSpPr>
        <p:spPr>
          <a:xfrm>
            <a:off x="9601200" y="65040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"/>
          <p:cNvSpPr txBox="1">
            <a:spLocks noGrp="1"/>
          </p:cNvSpPr>
          <p:nvPr>
            <p:ph type="ctrTitle"/>
          </p:nvPr>
        </p:nvSpPr>
        <p:spPr>
          <a:xfrm>
            <a:off x="3359426" y="1600200"/>
            <a:ext cx="5473148" cy="302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ubTitle" idx="1"/>
          </p:nvPr>
        </p:nvSpPr>
        <p:spPr>
          <a:xfrm>
            <a:off x="3359426" y="4715220"/>
            <a:ext cx="547314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00" name="Google Shape;300;p32" descr="A dog sitting on a bed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 b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>
              <a:alpha val="5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2" descr="Logo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7441" y="1001680"/>
            <a:ext cx="3397118" cy="226474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2"/>
          <p:cNvSpPr txBox="1"/>
          <p:nvPr/>
        </p:nvSpPr>
        <p:spPr>
          <a:xfrm>
            <a:off x="3432006" y="3000178"/>
            <a:ext cx="5327988" cy="624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 sz="2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Lorem ipsum dolor sit amet consectetuer</a:t>
            </a:r>
            <a:endParaRPr sz="2400" b="0" i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4" name="Google Shape;304;p32" descr="Logo&#10;&#10;Description automatically generated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2808" y="5940573"/>
            <a:ext cx="432285" cy="43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2" descr="A picture containing text, silhouette, vector graphics, light&#10;&#10;Description automatically generated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3153" y="5925527"/>
            <a:ext cx="432285" cy="432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 descr="Icon&#10;&#10;Description automatically generated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66396" y="5934754"/>
            <a:ext cx="438104" cy="43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 descr="Logo&#10;&#10;Description automatically generated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69087" y="5925527"/>
            <a:ext cx="432285" cy="43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>
            <a:spLocks noGrp="1"/>
          </p:cNvSpPr>
          <p:nvPr>
            <p:ph type="ctrTitle"/>
          </p:nvPr>
        </p:nvSpPr>
        <p:spPr>
          <a:xfrm>
            <a:off x="3359426" y="1600200"/>
            <a:ext cx="5473148" cy="302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3"/>
          <p:cNvSpPr txBox="1">
            <a:spLocks noGrp="1"/>
          </p:cNvSpPr>
          <p:nvPr>
            <p:ph type="subTitle" idx="1"/>
          </p:nvPr>
        </p:nvSpPr>
        <p:spPr>
          <a:xfrm>
            <a:off x="3359426" y="4715220"/>
            <a:ext cx="547314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34"/>
          <p:cNvSpPr txBox="1">
            <a:spLocks noGrp="1"/>
          </p:cNvSpPr>
          <p:nvPr>
            <p:ph type="sldNum" idx="12"/>
          </p:nvPr>
        </p:nvSpPr>
        <p:spPr>
          <a:xfrm>
            <a:off x="9448800" y="63527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" name="Google Shape;318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5"/>
          <p:cNvSpPr txBox="1">
            <a:spLocks noGrp="1"/>
          </p:cNvSpPr>
          <p:nvPr>
            <p:ph type="sldNum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3" name="Google Shape;323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5" name="Google Shape;325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sldNum" idx="12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7"/>
          <p:cNvSpPr txBox="1">
            <a:spLocks noGrp="1"/>
          </p:cNvSpPr>
          <p:nvPr>
            <p:ph type="sldNum" idx="12"/>
          </p:nvPr>
        </p:nvSpPr>
        <p:spPr>
          <a:xfrm>
            <a:off x="9448800" y="63615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ldNum" idx="12"/>
          </p:nvPr>
        </p:nvSpPr>
        <p:spPr>
          <a:xfrm>
            <a:off x="94488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icture with Caption">
  <p:cSld name="6_Picture with Cap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FDF6E5"/>
              </a:gs>
              <a:gs pos="88000">
                <a:srgbClr val="FDF6E5"/>
              </a:gs>
              <a:gs pos="100000">
                <a:srgbClr val="FFF9E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1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9" name="Google Shape;339;p39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icture with Caption">
  <p:cSld name="4_Picture with Ca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75000">
                <a:srgbClr val="FDF6E5"/>
              </a:gs>
              <a:gs pos="88000">
                <a:srgbClr val="FDF6E5"/>
              </a:gs>
              <a:gs pos="100000">
                <a:srgbClr val="FFF9E8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12" descr="A picture containing text,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9661" y="6184108"/>
            <a:ext cx="483571" cy="4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2801177" y="353446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solidFill>
                  <a:srgbClr val="002753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2"/>
          </p:nvPr>
        </p:nvSpPr>
        <p:spPr>
          <a:xfrm>
            <a:off x="349662" y="352623"/>
            <a:ext cx="2178243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3"/>
          </p:nvPr>
        </p:nvSpPr>
        <p:spPr>
          <a:xfrm>
            <a:off x="2527905" y="353445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 b="0" i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32" name="Google Shape;32;p12"/>
          <p:cNvCxnSpPr/>
          <p:nvPr/>
        </p:nvCxnSpPr>
        <p:spPr>
          <a:xfrm>
            <a:off x="0" y="884635"/>
            <a:ext cx="6990735" cy="0"/>
          </a:xfrm>
          <a:prstGeom prst="straightConnector1">
            <a:avLst/>
          </a:prstGeom>
          <a:noFill/>
          <a:ln w="76200" cap="rnd" cmpd="sng">
            <a:solidFill>
              <a:srgbClr val="00275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349661" y="1017718"/>
            <a:ext cx="11563130" cy="117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4"/>
          </p:nvPr>
        </p:nvSpPr>
        <p:spPr>
          <a:xfrm>
            <a:off x="349661" y="2191515"/>
            <a:ext cx="11563130" cy="364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00275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DF6E5"/>
              </a:gs>
              <a:gs pos="42000">
                <a:srgbClr val="FDF6E5"/>
              </a:gs>
              <a:gs pos="82000">
                <a:srgbClr val="E5F4F9"/>
              </a:gs>
              <a:gs pos="100000">
                <a:srgbClr val="BDE1F0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3"/>
          <p:cNvSpPr/>
          <p:nvPr/>
        </p:nvSpPr>
        <p:spPr>
          <a:xfrm>
            <a:off x="7042068" y="0"/>
            <a:ext cx="5149932" cy="6858000"/>
          </a:xfrm>
          <a:prstGeom prst="rect">
            <a:avLst/>
          </a:prstGeom>
          <a:solidFill>
            <a:srgbClr val="67BF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3"/>
          <p:cNvSpPr/>
          <p:nvPr/>
        </p:nvSpPr>
        <p:spPr>
          <a:xfrm>
            <a:off x="0" y="-31977"/>
            <a:ext cx="12192000" cy="6889977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3"/>
          <p:cNvPicPr preferRelativeResize="0"/>
          <p:nvPr/>
        </p:nvPicPr>
        <p:blipFill rotWithShape="1">
          <a:blip r:embed="rId2">
            <a:alphaModFix/>
          </a:blip>
          <a:srcRect l="40875" t="23733" r="27513" b="464"/>
          <a:stretch/>
        </p:blipFill>
        <p:spPr>
          <a:xfrm>
            <a:off x="7042068" y="-31977"/>
            <a:ext cx="5149932" cy="698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3"/>
          <p:cNvPicPr preferRelativeResize="0"/>
          <p:nvPr/>
        </p:nvPicPr>
        <p:blipFill rotWithShape="1">
          <a:blip r:embed="rId3">
            <a:alphaModFix/>
          </a:blip>
          <a:srcRect t="5731" r="19557" b="1247"/>
          <a:stretch/>
        </p:blipFill>
        <p:spPr>
          <a:xfrm flipH="1">
            <a:off x="6436426" y="854025"/>
            <a:ext cx="5755574" cy="4434255"/>
          </a:xfrm>
          <a:prstGeom prst="rect">
            <a:avLst/>
          </a:prstGeom>
          <a:noFill/>
          <a:ln>
            <a:noFill/>
          </a:ln>
          <a:effectLst>
            <a:outerShdw blurRad="366052" dist="78957" dir="8096389" sx="101499" sy="101499" algn="ctr" rotWithShape="0">
              <a:srgbClr val="262626">
                <a:alpha val="44705"/>
              </a:srgbClr>
            </a:outerShdw>
          </a:effectLst>
        </p:spPr>
      </p:pic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378031" y="1159147"/>
            <a:ext cx="5755574" cy="22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>
                <a:solidFill>
                  <a:srgbClr val="00275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378031" y="3429000"/>
            <a:ext cx="5755574" cy="286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13" descr="A person and person looking at a tool box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16871" t="121" r="7443" b="-120"/>
          <a:stretch/>
        </p:blipFill>
        <p:spPr>
          <a:xfrm flipH="1">
            <a:off x="6309359" y="570179"/>
            <a:ext cx="5882639" cy="502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icture with Caption">
  <p:cSld name="5_Picture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2801177" y="353446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2"/>
          </p:nvPr>
        </p:nvSpPr>
        <p:spPr>
          <a:xfrm>
            <a:off x="349662" y="352623"/>
            <a:ext cx="2178243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3"/>
          </p:nvPr>
        </p:nvSpPr>
        <p:spPr>
          <a:xfrm>
            <a:off x="2527905" y="353445"/>
            <a:ext cx="273272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 i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cxnSp>
        <p:nvCxnSpPr>
          <p:cNvPr id="51" name="Google Shape;51;p14"/>
          <p:cNvCxnSpPr/>
          <p:nvPr/>
        </p:nvCxnSpPr>
        <p:spPr>
          <a:xfrm>
            <a:off x="0" y="781396"/>
            <a:ext cx="5220393" cy="0"/>
          </a:xfrm>
          <a:prstGeom prst="straightConnector1">
            <a:avLst/>
          </a:prstGeom>
          <a:noFill/>
          <a:ln w="76200" cap="rnd" cmpd="sng">
            <a:solidFill>
              <a:srgbClr val="48A6C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349661" y="1017718"/>
            <a:ext cx="11563130" cy="117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4"/>
          </p:nvPr>
        </p:nvSpPr>
        <p:spPr>
          <a:xfrm>
            <a:off x="349661" y="2191515"/>
            <a:ext cx="11563130" cy="364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4" name="Google Shape;54;p14" descr="Logo, 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9661" y="6124510"/>
            <a:ext cx="483572" cy="44926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dk1"/>
            </a:gs>
            <a:gs pos="6000">
              <a:schemeClr val="dk1"/>
            </a:gs>
            <a:gs pos="99000">
              <a:srgbClr val="F5F7FC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 descr="A person and a child looking at a refrigerato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t="6191" r="10505" b="183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16000">
                <a:srgbClr val="000000">
                  <a:alpha val="43921"/>
                </a:srgbClr>
              </a:gs>
              <a:gs pos="51000">
                <a:srgbClr val="C7D5ED">
                  <a:alpha val="0"/>
                </a:srgbClr>
              </a:gs>
              <a:gs pos="99000">
                <a:srgbClr val="F6F8FC">
                  <a:alpha val="0"/>
                </a:srgbClr>
              </a:gs>
              <a:gs pos="100000">
                <a:srgbClr val="F6F8FC">
                  <a:alpha val="0"/>
                </a:srgbClr>
              </a:gs>
            </a:gsLst>
            <a:lin ang="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44832" y="23415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44832" y="52212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3" name="Google Shape;73;p1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65" y="136525"/>
            <a:ext cx="2504661" cy="166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gradFill>
          <a:gsLst>
            <a:gs pos="0">
              <a:schemeClr val="dk1"/>
            </a:gs>
            <a:gs pos="6000">
              <a:schemeClr val="dk1"/>
            </a:gs>
            <a:gs pos="99000">
              <a:srgbClr val="F5F7FC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 t="4812" b="481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5000">
                <a:srgbClr val="0D0D0D">
                  <a:alpha val="49803"/>
                </a:srgbClr>
              </a:gs>
              <a:gs pos="100000">
                <a:srgbClr val="C7D5ED">
                  <a:alpha val="0"/>
                </a:srgbClr>
              </a:gs>
            </a:gsLst>
            <a:lin ang="162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344832" y="23415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344832" y="52212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9" name="Google Shape;79;p17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65" y="136525"/>
            <a:ext cx="2504661" cy="166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gradFill>
          <a:gsLst>
            <a:gs pos="0">
              <a:schemeClr val="dk1"/>
            </a:gs>
            <a:gs pos="6000">
              <a:schemeClr val="dk1"/>
            </a:gs>
            <a:gs pos="99000">
              <a:srgbClr val="F5F7FC"/>
            </a:gs>
            <a:gs pos="100000">
              <a:srgbClr val="C5D3ED"/>
            </a:gs>
          </a:gsLst>
          <a:lin ang="5400000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2">
            <a:alphaModFix/>
          </a:blip>
          <a:srcRect t="5804" b="580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5000">
                <a:srgbClr val="0D0D0D">
                  <a:alpha val="49803"/>
                </a:srgbClr>
              </a:gs>
              <a:gs pos="100000">
                <a:srgbClr val="C7D5ED">
                  <a:alpha val="0"/>
                </a:srgbClr>
              </a:gs>
            </a:gsLst>
            <a:lin ang="162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44832" y="2341563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344832" y="522128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85" name="Google Shape;85;p18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65" y="136525"/>
            <a:ext cx="2504661" cy="166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3200"/>
              <a:buFont typeface="Lato"/>
              <a:buNone/>
              <a:defRPr sz="3200" b="1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75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75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sldNum" idx="12"/>
          </p:nvPr>
        </p:nvSpPr>
        <p:spPr>
          <a:xfrm>
            <a:off x="9448800" y="63615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"/>
          <p:cNvSpPr txBox="1">
            <a:spLocks noGrp="1"/>
          </p:cNvSpPr>
          <p:nvPr>
            <p:ph type="title"/>
          </p:nvPr>
        </p:nvSpPr>
        <p:spPr>
          <a:xfrm>
            <a:off x="5774364" y="1110119"/>
            <a:ext cx="5807654" cy="28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6600"/>
              <a:buFont typeface="Poppins"/>
              <a:buNone/>
            </a:pPr>
            <a:r>
              <a:rPr lang="en-US" sz="6600">
                <a:latin typeface="Poppins"/>
                <a:ea typeface="Poppins"/>
                <a:cs typeface="Poppins"/>
                <a:sym typeface="Poppins"/>
              </a:rPr>
              <a:t>Scan. </a:t>
            </a:r>
            <a:br>
              <a:rPr lang="en-US" sz="6600">
                <a:latin typeface="Poppins"/>
                <a:ea typeface="Poppins"/>
                <a:cs typeface="Poppins"/>
                <a:sym typeface="Poppins"/>
              </a:rPr>
            </a:br>
            <a:r>
              <a:rPr lang="en-US" sz="6600">
                <a:latin typeface="Poppins"/>
                <a:ea typeface="Poppins"/>
                <a:cs typeface="Poppins"/>
                <a:sym typeface="Poppins"/>
              </a:rPr>
              <a:t>Share.</a:t>
            </a:r>
            <a:br>
              <a:rPr lang="en-US" sz="6600">
                <a:latin typeface="Poppins"/>
                <a:ea typeface="Poppins"/>
                <a:cs typeface="Poppins"/>
                <a:sym typeface="Poppins"/>
              </a:rPr>
            </a:br>
            <a:r>
              <a:rPr lang="en-US" sz="6600">
                <a:latin typeface="Poppins"/>
                <a:ea typeface="Poppins"/>
                <a:cs typeface="Poppins"/>
                <a:sym typeface="Poppins"/>
              </a:rPr>
              <a:t>Impress.</a:t>
            </a:r>
            <a:endParaRPr/>
          </a:p>
        </p:txBody>
      </p:sp>
      <p:sp>
        <p:nvSpPr>
          <p:cNvPr id="353" name="Google Shape;353;p2"/>
          <p:cNvSpPr txBox="1">
            <a:spLocks noGrp="1"/>
          </p:cNvSpPr>
          <p:nvPr>
            <p:ph type="subTitle" idx="1"/>
          </p:nvPr>
        </p:nvSpPr>
        <p:spPr>
          <a:xfrm>
            <a:off x="5774364" y="4131327"/>
            <a:ext cx="5807654" cy="186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2400"/>
              <a:buNone/>
            </a:pPr>
            <a:r>
              <a:rPr lang="en-US">
                <a:solidFill>
                  <a:srgbClr val="002753"/>
                </a:solidFill>
              </a:rPr>
              <a:t>Meet Fixle: the cutting-edge solution designed to impress your homebuyers by saving them money, ensuring safety, and simplifying home ownership!</a:t>
            </a:r>
            <a:endParaRPr/>
          </a:p>
        </p:txBody>
      </p:sp>
      <p:pic>
        <p:nvPicPr>
          <p:cNvPr id="354" name="Google Shape;354;p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2534" y="120568"/>
            <a:ext cx="1479873" cy="98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" descr="A person using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2791"/>
          <a:stretch/>
        </p:blipFill>
        <p:spPr>
          <a:xfrm>
            <a:off x="-130629" y="0"/>
            <a:ext cx="544421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"/>
          <p:cNvSpPr/>
          <p:nvPr/>
        </p:nvSpPr>
        <p:spPr>
          <a:xfrm>
            <a:off x="0" y="635509"/>
            <a:ext cx="12192000" cy="6234545"/>
          </a:xfrm>
          <a:prstGeom prst="rect">
            <a:avLst/>
          </a:prstGeom>
          <a:solidFill>
            <a:srgbClr val="002753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362" name="Google Shape;362;p3" descr="A person holding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8513" t="6433" r="4858" b="28328"/>
          <a:stretch/>
        </p:blipFill>
        <p:spPr>
          <a:xfrm>
            <a:off x="6096000" y="0"/>
            <a:ext cx="6096000" cy="30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"/>
          <p:cNvPicPr preferRelativeResize="0"/>
          <p:nvPr/>
        </p:nvPicPr>
        <p:blipFill rotWithShape="1">
          <a:blip r:embed="rId4">
            <a:alphaModFix/>
          </a:blip>
          <a:srcRect l="17469" t="6911" r="3620" b="33553"/>
          <a:stretch/>
        </p:blipFill>
        <p:spPr>
          <a:xfrm>
            <a:off x="0" y="0"/>
            <a:ext cx="6096000" cy="30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" descr="A picture containing graphics, font, logo, graphic de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389" y="6105061"/>
            <a:ext cx="860351" cy="42915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"/>
          <p:cNvSpPr txBox="1"/>
          <p:nvPr/>
        </p:nvSpPr>
        <p:spPr>
          <a:xfrm>
            <a:off x="541927" y="3660144"/>
            <a:ext cx="456441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>
                <a:solidFill>
                  <a:srgbClr val="FF403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FROM LOCKED INFORMATION</a:t>
            </a:r>
            <a:endParaRPr/>
          </a:p>
        </p:txBody>
      </p:sp>
      <p:sp>
        <p:nvSpPr>
          <p:cNvPr id="366" name="Google Shape;366;p3"/>
          <p:cNvSpPr txBox="1"/>
          <p:nvPr/>
        </p:nvSpPr>
        <p:spPr>
          <a:xfrm>
            <a:off x="6873631" y="3490866"/>
            <a:ext cx="492411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60B13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TO A TRANSFORMED, SIMPLIFIED, AND EXPANDED EXPERIENCE</a:t>
            </a:r>
            <a:endParaRPr/>
          </a:p>
        </p:txBody>
      </p:sp>
      <p:sp>
        <p:nvSpPr>
          <p:cNvPr id="367" name="Google Shape;367;p3"/>
          <p:cNvSpPr txBox="1"/>
          <p:nvPr/>
        </p:nvSpPr>
        <p:spPr>
          <a:xfrm>
            <a:off x="541927" y="4340177"/>
            <a:ext cx="4564414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lang="en-U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Currently, home inspectors collect </a:t>
            </a:r>
            <a:r>
              <a:rPr lang="en-US" sz="180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critical property details </a:t>
            </a:r>
            <a:r>
              <a:rPr lang="en-U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about the home during the home inspection which are shared in a pdf report.  This information is seldom used after the deal closes when the task of homeownership starts.</a:t>
            </a:r>
            <a:endParaRPr sz="180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8" name="Google Shape;368;p3"/>
          <p:cNvSpPr txBox="1"/>
          <p:nvPr/>
        </p:nvSpPr>
        <p:spPr>
          <a:xfrm>
            <a:off x="6873632" y="4340177"/>
            <a:ext cx="477644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r>
              <a:rPr lang="en-US" sz="180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Fixle elevates the inspection experience by sourcing appliance manuals, system specifications, known recalls, </a:t>
            </a:r>
            <a:r>
              <a:rPr lang="en-U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lang="en-US" sz="180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warranty details for major appliances in an </a:t>
            </a:r>
            <a:r>
              <a:rPr lang="en-US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easy-to-use app transforming the inspection into an ongoing </a:t>
            </a:r>
            <a:r>
              <a:rPr lang="en-US" sz="180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homeownership resource.</a:t>
            </a:r>
            <a:endParaRPr/>
          </a:p>
        </p:txBody>
      </p:sp>
      <p:pic>
        <p:nvPicPr>
          <p:cNvPr id="369" name="Google Shape;369;p3" descr="A picture containing graphics, 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46974"/>
          <a:stretch/>
        </p:blipFill>
        <p:spPr>
          <a:xfrm rot="-262982" flipH="1">
            <a:off x="-1817393" y="2395480"/>
            <a:ext cx="6716863" cy="118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" descr="A picture containing graphics, ar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46974"/>
          <a:stretch/>
        </p:blipFill>
        <p:spPr>
          <a:xfrm rot="1019123">
            <a:off x="7455180" y="2738692"/>
            <a:ext cx="6716863" cy="11865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3"/>
          <p:cNvCxnSpPr/>
          <p:nvPr/>
        </p:nvCxnSpPr>
        <p:spPr>
          <a:xfrm rot="10800000">
            <a:off x="6096000" y="0"/>
            <a:ext cx="0" cy="3444946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2" name="Google Shape;372;p3"/>
          <p:cNvSpPr/>
          <p:nvPr/>
        </p:nvSpPr>
        <p:spPr>
          <a:xfrm>
            <a:off x="7611493" y="2283946"/>
            <a:ext cx="192882" cy="192882"/>
          </a:xfrm>
          <a:prstGeom prst="ellipse">
            <a:avLst/>
          </a:prstGeom>
          <a:solidFill>
            <a:srgbClr val="60B133"/>
          </a:solidFill>
          <a:ln w="12700" cap="flat" cmpd="sng">
            <a:solidFill>
              <a:srgbClr val="60B1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3" name="Google Shape;373;p3"/>
          <p:cNvCxnSpPr/>
          <p:nvPr/>
        </p:nvCxnSpPr>
        <p:spPr>
          <a:xfrm>
            <a:off x="5724525" y="3836953"/>
            <a:ext cx="74295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4" name="Google Shape;374;p3"/>
          <p:cNvCxnSpPr/>
          <p:nvPr/>
        </p:nvCxnSpPr>
        <p:spPr>
          <a:xfrm rot="10800000">
            <a:off x="6096000" y="4214387"/>
            <a:ext cx="0" cy="3444946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"/>
          <p:cNvSpPr txBox="1">
            <a:spLocks noGrp="1"/>
          </p:cNvSpPr>
          <p:nvPr>
            <p:ph type="title"/>
          </p:nvPr>
        </p:nvSpPr>
        <p:spPr>
          <a:xfrm>
            <a:off x="378031" y="-177234"/>
            <a:ext cx="5755574" cy="226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"/>
              <a:buNone/>
            </a:pPr>
            <a:r>
              <a:rPr lang="en-US" sz="2800">
                <a:solidFill>
                  <a:schemeClr val="lt1"/>
                </a:solidFill>
              </a:rPr>
              <a:t>Fixle works like this</a:t>
            </a:r>
            <a:endParaRPr/>
          </a:p>
        </p:txBody>
      </p:sp>
      <p:sp>
        <p:nvSpPr>
          <p:cNvPr id="402" name="Google Shape;402;p5"/>
          <p:cNvSpPr txBox="1">
            <a:spLocks noGrp="1"/>
          </p:cNvSpPr>
          <p:nvPr>
            <p:ph type="subTitle" idx="1"/>
          </p:nvPr>
        </p:nvSpPr>
        <p:spPr>
          <a:xfrm>
            <a:off x="1563329" y="2092619"/>
            <a:ext cx="4570276" cy="425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 dirty="0">
                <a:solidFill>
                  <a:schemeClr val="lt1"/>
                </a:solidFill>
              </a:rPr>
              <a:t>Inspectors scan a data plate to auto-populate essential system information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 dirty="0" err="1">
                <a:solidFill>
                  <a:schemeClr val="lt1"/>
                </a:solidFill>
              </a:rPr>
              <a:t>Fixle</a:t>
            </a:r>
            <a:r>
              <a:rPr lang="en-US" sz="1800" dirty="0">
                <a:solidFill>
                  <a:schemeClr val="lt1"/>
                </a:solidFill>
              </a:rPr>
              <a:t> sends the homebuyer an email with a </a:t>
            </a:r>
            <a:r>
              <a:rPr lang="en-US" sz="1800" dirty="0" err="1">
                <a:solidFill>
                  <a:schemeClr val="lt1"/>
                </a:solidFill>
              </a:rPr>
              <a:t>Fixle</a:t>
            </a:r>
            <a:r>
              <a:rPr lang="en-US" sz="1800" dirty="0">
                <a:solidFill>
                  <a:schemeClr val="lt1"/>
                </a:solidFill>
              </a:rPr>
              <a:t> Home PDF report and invitation to download the app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 dirty="0" err="1">
                <a:solidFill>
                  <a:schemeClr val="lt1"/>
                </a:solidFill>
              </a:rPr>
              <a:t>Fixle</a:t>
            </a:r>
            <a:r>
              <a:rPr lang="en-US" sz="1800" dirty="0">
                <a:solidFill>
                  <a:schemeClr val="lt1"/>
                </a:solidFill>
              </a:rPr>
              <a:t> continues to send the homebuyer notifications on any new or existing recalls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1800" dirty="0">
                <a:solidFill>
                  <a:schemeClr val="lt1"/>
                </a:solidFill>
              </a:rPr>
              <a:t>Homebuyers can add more appliances, share details with service providers, and stay ahead of system maintenance needs</a:t>
            </a:r>
            <a:endParaRPr dirty="0"/>
          </a:p>
        </p:txBody>
      </p:sp>
      <p:sp>
        <p:nvSpPr>
          <p:cNvPr id="403" name="Google Shape;403;p5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519354" y="1695362"/>
            <a:ext cx="2256503" cy="62681"/>
          </a:xfrm>
          <a:prstGeom prst="rect">
            <a:avLst/>
          </a:prstGeom>
          <a:gradFill>
            <a:gsLst>
              <a:gs pos="0">
                <a:srgbClr val="48A6CF"/>
              </a:gs>
              <a:gs pos="22000">
                <a:srgbClr val="48A6CF"/>
              </a:gs>
              <a:gs pos="100000">
                <a:srgbClr val="60B13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5" descr="A screenshot of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4169" y="3162574"/>
            <a:ext cx="2869003" cy="378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" descr="Barcod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079" y="2175464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" descr="Documen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214" y="3078297"/>
            <a:ext cx="457201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" descr="Ringer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079" y="428749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" descr="Smart Phone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079" y="5360057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" descr="A picture containing mobile phone, screenshot, smartphone, black and whit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b="28315"/>
          <a:stretch/>
        </p:blipFill>
        <p:spPr>
          <a:xfrm>
            <a:off x="8846253" y="3250148"/>
            <a:ext cx="3564833" cy="3720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"/>
          <p:cNvSpPr txBox="1">
            <a:spLocks noGrp="1"/>
          </p:cNvSpPr>
          <p:nvPr>
            <p:ph type="sldNum" idx="12"/>
          </p:nvPr>
        </p:nvSpPr>
        <p:spPr>
          <a:xfrm>
            <a:off x="9448800" y="635165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81" name="Google Shape;381;p4"/>
          <p:cNvSpPr/>
          <p:nvPr/>
        </p:nvSpPr>
        <p:spPr>
          <a:xfrm>
            <a:off x="919845" y="1502842"/>
            <a:ext cx="1779563" cy="1779563"/>
          </a:xfrm>
          <a:prstGeom prst="ellipse">
            <a:avLst/>
          </a:prstGeom>
          <a:solidFill>
            <a:srgbClr val="60B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"/>
          <p:cNvSpPr/>
          <p:nvPr/>
        </p:nvSpPr>
        <p:spPr>
          <a:xfrm>
            <a:off x="1148309" y="1197043"/>
            <a:ext cx="1202223" cy="18033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997" b="-13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"/>
          <p:cNvSpPr/>
          <p:nvPr/>
        </p:nvSpPr>
        <p:spPr>
          <a:xfrm>
            <a:off x="919844" y="4017481"/>
            <a:ext cx="1779563" cy="1779563"/>
          </a:xfrm>
          <a:prstGeom prst="ellipse">
            <a:avLst/>
          </a:prstGeom>
          <a:solidFill>
            <a:srgbClr val="60B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4"/>
          <p:cNvSpPr/>
          <p:nvPr/>
        </p:nvSpPr>
        <p:spPr>
          <a:xfrm>
            <a:off x="1242199" y="3877599"/>
            <a:ext cx="1202223" cy="18033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13997" b="-13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"/>
          <p:cNvSpPr/>
          <p:nvPr/>
        </p:nvSpPr>
        <p:spPr>
          <a:xfrm>
            <a:off x="6798702" y="1506638"/>
            <a:ext cx="1779563" cy="1779563"/>
          </a:xfrm>
          <a:prstGeom prst="ellipse">
            <a:avLst/>
          </a:prstGeom>
          <a:solidFill>
            <a:srgbClr val="60B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"/>
          <p:cNvSpPr/>
          <p:nvPr/>
        </p:nvSpPr>
        <p:spPr>
          <a:xfrm>
            <a:off x="6798701" y="4021277"/>
            <a:ext cx="1779563" cy="1779563"/>
          </a:xfrm>
          <a:prstGeom prst="ellipse">
            <a:avLst/>
          </a:prstGeom>
          <a:solidFill>
            <a:srgbClr val="60B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"/>
          <p:cNvSpPr/>
          <p:nvPr/>
        </p:nvSpPr>
        <p:spPr>
          <a:xfrm>
            <a:off x="7154645" y="3801208"/>
            <a:ext cx="1067673" cy="160150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22999" r="-22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"/>
          <p:cNvSpPr txBox="1">
            <a:spLocks noGrp="1"/>
          </p:cNvSpPr>
          <p:nvPr>
            <p:ph type="title"/>
          </p:nvPr>
        </p:nvSpPr>
        <p:spPr>
          <a:xfrm>
            <a:off x="314435" y="-76697"/>
            <a:ext cx="11563130" cy="117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2800"/>
              <a:buFont typeface="Lato"/>
              <a:buNone/>
            </a:pPr>
            <a:r>
              <a:rPr lang="en-US" sz="2800"/>
              <a:t>We provide more value with Fixle</a:t>
            </a:r>
            <a:endParaRPr/>
          </a:p>
        </p:txBody>
      </p:sp>
      <p:sp>
        <p:nvSpPr>
          <p:cNvPr id="389" name="Google Shape;389;p4"/>
          <p:cNvSpPr txBox="1"/>
          <p:nvPr/>
        </p:nvSpPr>
        <p:spPr>
          <a:xfrm>
            <a:off x="2798665" y="1502842"/>
            <a:ext cx="2978701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2200"/>
              <a:buFont typeface="Poppins Medium"/>
              <a:buNone/>
            </a:pPr>
            <a:r>
              <a:rPr lang="en-US" sz="2200" dirty="0">
                <a:solidFill>
                  <a:srgbClr val="00275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DATABASE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600"/>
              <a:buFont typeface="Lato"/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The largest database of major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600"/>
              <a:buFont typeface="Lato"/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appliances in the industry puts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600"/>
              <a:buFont typeface="Lato"/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information at a homeowner’s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1600"/>
              <a:buFont typeface="Lato"/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Fingertips.</a:t>
            </a:r>
            <a:endParaRPr sz="1600" dirty="0">
              <a:solidFill>
                <a:srgbClr val="002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4"/>
          <p:cNvSpPr txBox="1"/>
          <p:nvPr/>
        </p:nvSpPr>
        <p:spPr>
          <a:xfrm>
            <a:off x="2798665" y="4016009"/>
            <a:ext cx="401424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275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CRITICAL INFORMATION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Item specifications, owner’s manuals,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recall alerts, installation documentation,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dimensions, energy efficiency guides, </a:t>
            </a:r>
            <a:b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and end-of-life expectancy (coming soon),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save homeowners time and trouble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4"/>
          <p:cNvSpPr txBox="1"/>
          <p:nvPr/>
        </p:nvSpPr>
        <p:spPr>
          <a:xfrm>
            <a:off x="8639178" y="1506638"/>
            <a:ext cx="3414717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00275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LABEL RECOGNITION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The latest OCR and photographic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scanning technology using machine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learning and OCR speeds up data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capture.</a:t>
            </a:r>
            <a:endParaRPr sz="1600" dirty="0">
              <a:solidFill>
                <a:srgbClr val="002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4"/>
          <p:cNvSpPr txBox="1"/>
          <p:nvPr/>
        </p:nvSpPr>
        <p:spPr>
          <a:xfrm>
            <a:off x="8639178" y="4016009"/>
            <a:ext cx="336502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2753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FREE APP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Our inspection report becomes 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living digital resource with practical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information used to manage 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maintain the home’s major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2753"/>
                </a:solidFill>
                <a:latin typeface="Lato"/>
                <a:ea typeface="Lato"/>
                <a:cs typeface="Lato"/>
                <a:sym typeface="Lato"/>
              </a:rPr>
              <a:t>appliances.</a:t>
            </a:r>
            <a:endParaRPr sz="1600">
              <a:solidFill>
                <a:srgbClr val="00275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3" name="Google Shape;393;p4" descr="A screenshot of a phone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4061" y="1002336"/>
            <a:ext cx="1156259" cy="256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" descr="A comparison of a label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8676" y="1002336"/>
            <a:ext cx="1156259" cy="256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" descr="A screenshot of a device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0191" y="3801208"/>
            <a:ext cx="1154744" cy="25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" descr="A screenshot of a phone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1495" y="3797842"/>
            <a:ext cx="1156259" cy="2569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"/>
          <p:cNvSpPr txBox="1">
            <a:spLocks noGrp="1"/>
          </p:cNvSpPr>
          <p:nvPr>
            <p:ph type="body" idx="1"/>
          </p:nvPr>
        </p:nvSpPr>
        <p:spPr>
          <a:xfrm>
            <a:off x="2466945" y="352624"/>
            <a:ext cx="1453029" cy="31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416" name="Google Shape;416;p6"/>
          <p:cNvSpPr txBox="1">
            <a:spLocks noGrp="1"/>
          </p:cNvSpPr>
          <p:nvPr>
            <p:ph type="body" idx="2"/>
          </p:nvPr>
        </p:nvSpPr>
        <p:spPr>
          <a:xfrm>
            <a:off x="349662" y="352623"/>
            <a:ext cx="2178243" cy="31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/>
          </a:p>
        </p:txBody>
      </p:sp>
      <p:sp>
        <p:nvSpPr>
          <p:cNvPr id="417" name="Google Shape;417;p6"/>
          <p:cNvSpPr txBox="1">
            <a:spLocks noGrp="1"/>
          </p:cNvSpPr>
          <p:nvPr>
            <p:ph type="body" idx="4"/>
          </p:nvPr>
        </p:nvSpPr>
        <p:spPr>
          <a:xfrm>
            <a:off x="349663" y="879084"/>
            <a:ext cx="6289342" cy="518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111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 dirty="0"/>
              <a:t>The </a:t>
            </a:r>
            <a:r>
              <a:rPr lang="en-US" sz="2400" b="1" dirty="0" err="1"/>
              <a:t>Fixle</a:t>
            </a:r>
            <a:r>
              <a:rPr lang="en-US" sz="2400" b="1" dirty="0"/>
              <a:t> Home Report: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dirty="0">
                <a:latin typeface="Lato Light"/>
                <a:ea typeface="Lato Light"/>
                <a:cs typeface="Lato Light"/>
                <a:sym typeface="Lato Light"/>
              </a:rPr>
              <a:t>Every customer will receive a link to their </a:t>
            </a:r>
            <a:r>
              <a:rPr lang="en-US" sz="1800" dirty="0" err="1">
                <a:latin typeface="Lato Light"/>
                <a:ea typeface="Lato Light"/>
                <a:cs typeface="Lato Light"/>
                <a:sym typeface="Lato Light"/>
              </a:rPr>
              <a:t>Fixle</a:t>
            </a:r>
            <a:r>
              <a:rPr lang="en-US" sz="1800" dirty="0">
                <a:latin typeface="Lato Light"/>
                <a:ea typeface="Lato Light"/>
                <a:cs typeface="Lato Light"/>
                <a:sym typeface="Lato Light"/>
              </a:rPr>
              <a:t> Home Report in addition to their final inspection report.  The report documents all the details of the major appliances captured with live links to appliance documents such as owner’s manuals.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endParaRPr sz="2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 dirty="0"/>
              <a:t>Item not found – we’re on it: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dirty="0" err="1">
                <a:latin typeface="Lato Light"/>
                <a:ea typeface="Lato Light"/>
                <a:cs typeface="Lato Light"/>
                <a:sym typeface="Lato Light"/>
              </a:rPr>
              <a:t>Fixle</a:t>
            </a:r>
            <a:r>
              <a:rPr lang="en-US" sz="1800" dirty="0">
                <a:latin typeface="Lato Light"/>
                <a:ea typeface="Lato Light"/>
                <a:cs typeface="Lato Light"/>
                <a:sym typeface="Lato Light"/>
              </a:rPr>
              <a:t> offers the largest database of system resources available.  However, if an appliance is not found instantly, </a:t>
            </a:r>
            <a:r>
              <a:rPr lang="en-US" sz="1800" dirty="0" err="1">
                <a:latin typeface="Lato Light"/>
                <a:ea typeface="Lato Light"/>
                <a:cs typeface="Lato Light"/>
                <a:sym typeface="Lato Light"/>
              </a:rPr>
              <a:t>Fixle</a:t>
            </a:r>
            <a:r>
              <a:rPr lang="en-US" sz="1800" dirty="0">
                <a:latin typeface="Lato Light"/>
                <a:ea typeface="Lato Light"/>
                <a:cs typeface="Lato Light"/>
                <a:sym typeface="Lato Light"/>
              </a:rPr>
              <a:t> will source that appliance and update the app. </a:t>
            </a:r>
            <a:endParaRPr sz="18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 sz="1800" dirty="0"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 dirty="0" err="1"/>
              <a:t>Fixle</a:t>
            </a:r>
            <a:r>
              <a:rPr lang="en-US" sz="2400" b="1" dirty="0"/>
              <a:t> for consumers – cost: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dirty="0" err="1">
                <a:latin typeface="Lato Light"/>
                <a:ea typeface="Lato Light"/>
                <a:cs typeface="Lato Light"/>
                <a:sym typeface="Lato Light"/>
              </a:rPr>
              <a:t>Fixle</a:t>
            </a:r>
            <a:r>
              <a:rPr lang="en-US" sz="1800" dirty="0">
                <a:latin typeface="Lato Light"/>
                <a:ea typeface="Lato Light"/>
                <a:cs typeface="Lato Light"/>
                <a:sym typeface="Lato Light"/>
              </a:rPr>
              <a:t> is available to consumers for $5 per month (with 8 or more appliances included) from the App Store, or Google Play.  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900" b="1" dirty="0" err="1">
                <a:latin typeface="Lato"/>
                <a:ea typeface="Lato"/>
                <a:cs typeface="Lato"/>
                <a:sym typeface="Lato"/>
              </a:rPr>
              <a:t>Fixle</a:t>
            </a:r>
            <a:r>
              <a:rPr lang="en-US" sz="1900" b="1" dirty="0">
                <a:latin typeface="Lato"/>
                <a:ea typeface="Lato"/>
                <a:cs typeface="Lato"/>
                <a:sym typeface="Lato"/>
              </a:rPr>
              <a:t> is FREE for 12 months as part of our  premier inspection package. </a:t>
            </a:r>
            <a:endParaRPr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8" name="Google Shape;418;p6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1998" y="6067050"/>
            <a:ext cx="483572" cy="44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0048" y="352623"/>
            <a:ext cx="2517490" cy="32579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21" name="Google Shape;4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1612" y="1692794"/>
            <a:ext cx="2517490" cy="32579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422" name="Google Shape;42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6040" y="3258384"/>
            <a:ext cx="2517490" cy="325792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ell phone&#10;&#10;Description automatically generated">
            <a:extLst>
              <a:ext uri="{FF2B5EF4-FFF2-40B4-BE49-F238E27FC236}">
                <a16:creationId xmlns:a16="http://schemas.microsoft.com/office/drawing/2014/main" id="{256CAEE1-84E0-9062-69AE-1E1D7DCD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13" y="-506343"/>
            <a:ext cx="7384487" cy="6858000"/>
          </a:xfrm>
          <a:prstGeom prst="rect">
            <a:avLst/>
          </a:prstGeom>
        </p:spPr>
      </p:pic>
      <p:sp>
        <p:nvSpPr>
          <p:cNvPr id="428" name="Google Shape;428;p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427" name="Google Shape;427;p7"/>
          <p:cNvSpPr txBox="1">
            <a:spLocks noGrp="1"/>
          </p:cNvSpPr>
          <p:nvPr>
            <p:ph type="title" idx="4294967295"/>
          </p:nvPr>
        </p:nvSpPr>
        <p:spPr>
          <a:xfrm>
            <a:off x="438096" y="927100"/>
            <a:ext cx="5205959" cy="2268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753"/>
              </a:buClr>
              <a:buSzPts val="4400"/>
              <a:buFont typeface="Poppins"/>
              <a:buNone/>
            </a:pPr>
            <a:r>
              <a:rPr lang="en-US" sz="4200" dirty="0">
                <a:latin typeface="Poppins"/>
                <a:ea typeface="Poppins"/>
                <a:cs typeface="Poppins"/>
                <a:sym typeface="Poppins"/>
              </a:rPr>
              <a:t>With </a:t>
            </a:r>
            <a:r>
              <a:rPr lang="en-US" sz="4200" dirty="0" err="1">
                <a:latin typeface="Poppins"/>
                <a:ea typeface="Poppins"/>
                <a:cs typeface="Poppins"/>
                <a:sym typeface="Poppins"/>
              </a:rPr>
              <a:t>Fixle</a:t>
            </a:r>
            <a:r>
              <a:rPr lang="en-US" sz="4200" dirty="0">
                <a:latin typeface="Poppins"/>
                <a:ea typeface="Poppins"/>
                <a:cs typeface="Poppins"/>
                <a:sym typeface="Poppins"/>
              </a:rPr>
              <a:t>, we give clients an easy-to-use platform to manage their new home.</a:t>
            </a:r>
            <a:endParaRPr sz="4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3218" y="6179156"/>
            <a:ext cx="430467" cy="42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148" y="6179156"/>
            <a:ext cx="430467" cy="42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288" y="6179156"/>
            <a:ext cx="430467" cy="43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1078" y="6179156"/>
            <a:ext cx="430467" cy="42889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"/>
          <p:cNvSpPr/>
          <p:nvPr/>
        </p:nvSpPr>
        <p:spPr>
          <a:xfrm>
            <a:off x="438096" y="4163553"/>
            <a:ext cx="5509452" cy="1767327"/>
          </a:xfrm>
          <a:prstGeom prst="rect">
            <a:avLst/>
          </a:prstGeom>
          <a:noFill/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7"/>
          <p:cNvSpPr txBox="1"/>
          <p:nvPr/>
        </p:nvSpPr>
        <p:spPr>
          <a:xfrm>
            <a:off x="438096" y="4163553"/>
            <a:ext cx="2609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 INFORMATION: 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456</Words>
  <Application>Microsoft Macintosh PowerPoint</Application>
  <PresentationFormat>Widescreen</PresentationFormat>
  <Paragraphs>54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Poppins</vt:lpstr>
      <vt:lpstr>Poppins Medium</vt:lpstr>
      <vt:lpstr>Poppins SemiBold</vt:lpstr>
      <vt:lpstr>Lato</vt:lpstr>
      <vt:lpstr>Arial</vt:lpstr>
      <vt:lpstr>Lato Light</vt:lpstr>
      <vt:lpstr>Lato Black</vt:lpstr>
      <vt:lpstr>Office Theme</vt:lpstr>
      <vt:lpstr>Scan.  Share. Impress.</vt:lpstr>
      <vt:lpstr>PowerPoint Presentation</vt:lpstr>
      <vt:lpstr>Fixle works like this</vt:lpstr>
      <vt:lpstr>We provide more value with Fixle</vt:lpstr>
      <vt:lpstr>PowerPoint Presentation</vt:lpstr>
      <vt:lpstr>With Fixle, we give clients an easy-to-use platform to manage their new home.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Martin</dc:creator>
  <cp:lastModifiedBy>Microsoft Office User</cp:lastModifiedBy>
  <cp:revision>4</cp:revision>
  <dcterms:created xsi:type="dcterms:W3CDTF">2023-05-18T16:42:10Z</dcterms:created>
  <dcterms:modified xsi:type="dcterms:W3CDTF">2024-03-20T18:37:49Z</dcterms:modified>
</cp:coreProperties>
</file>